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05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223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558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3341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497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149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070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265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66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966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944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E571-2ECD-4D52-8B8D-4A593FCCD019}" type="datetimeFigureOut">
              <a:rPr lang="id-ID" smtClean="0"/>
              <a:t>17/12/2018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97D6C-004D-4A29-ACDE-621590BB73C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64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HUMAN COMPUTER INTERACTION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Interaksi Manusia Komputer</a:t>
            </a:r>
          </a:p>
          <a:p>
            <a:r>
              <a:rPr lang="id-ID" dirty="0" smtClean="0"/>
              <a:t>Raden Arum Setia Priadi</a:t>
            </a:r>
          </a:p>
          <a:p>
            <a:r>
              <a:rPr lang="id-ID" dirty="0" smtClean="0"/>
              <a:t>PSTI JTE FT UNILA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057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TAKE HOME EXAMINATION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Ujian Akhir Semester Mata Kuliah Interaksi Manusia – Komputer, dikerjakan di rumah dan dikumpulkan paling lambat di hari Senin 7 Januari 2019.</a:t>
            </a:r>
          </a:p>
          <a:p>
            <a:r>
              <a:rPr lang="id-ID" dirty="0" smtClean="0"/>
              <a:t>Dikerjakan secara individual karena menyangkut rencana tugas akhir, skripsi masing-masing. Lembar jawaban ujian di document MS Word.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12097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1. PENDAHULUAN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TIU1: Konsep dasar interaksi manusia – komputer. TIK1.1: Ruang lingkup, manfaat, dan hubungan dengan mata kuliah lain.</a:t>
            </a:r>
          </a:p>
          <a:p>
            <a:r>
              <a:rPr lang="id-ID" dirty="0" smtClean="0"/>
              <a:t>Soal01: Terkait rencana skripsi anda yang tentunya merangkai arsitektur, organisasi komputer yang terkoneksi dengan manusia, sebutkan mata kuliah yang berkaitan langsung, dibutuhkan dalam tugas akhir tersebut.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3275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TIK1.2: Apa dan mengapa IMK diperlukan?</a:t>
            </a:r>
          </a:p>
          <a:p>
            <a:r>
              <a:rPr lang="id-ID" dirty="0" smtClean="0"/>
              <a:t>SOAL02: Apa saja interaksi manusia – komputer yang dibangun di sistem yang dikerjakan dalam rencana skripsi anda?</a:t>
            </a:r>
          </a:p>
          <a:p>
            <a:r>
              <a:rPr lang="id-ID" dirty="0" smtClean="0"/>
              <a:t>TIK1.3: Stake holder yang terlibat dalam IMK.</a:t>
            </a:r>
          </a:p>
          <a:p>
            <a:r>
              <a:rPr lang="id-ID" dirty="0" smtClean="0"/>
              <a:t>SOAL03: Siapa saja profesi yang terlibat di IMK dari sistem yang dikerjakan dalam rencana tugas akhir anda?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1807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USABILITY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TIU2: Prinsip usability, desain proses, kemampuan manusia.</a:t>
            </a:r>
          </a:p>
          <a:p>
            <a:r>
              <a:rPr lang="id-ID" dirty="0" smtClean="0"/>
              <a:t>TIK2.1: Prinsip-prinsip usability.</a:t>
            </a:r>
          </a:p>
          <a:p>
            <a:r>
              <a:rPr lang="id-ID" dirty="0" smtClean="0"/>
              <a:t>SOAL04: Dari semua prinsip itu, manakah yang termudah dan tersulit dikerjakan terkait rencana skripsi anda? Terangkan alasannya! Bagai mana idealnya menerapkan urutan prinsip usability?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69413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TIK2.2: Kriteria pembeda desain baik dan desain buruk (kata desain bisa digunakan sebagai kata kerja dan kata benda).</a:t>
            </a:r>
          </a:p>
          <a:p>
            <a:r>
              <a:rPr lang="id-ID" dirty="0" smtClean="0"/>
              <a:t>Soal05: Model desain harus didasarkan pada keperluan pemakai aplikasi. Bagai mana </a:t>
            </a:r>
            <a:r>
              <a:rPr lang="id-ID" u="sng" dirty="0" smtClean="0"/>
              <a:t>keperluan pemakai </a:t>
            </a:r>
            <a:r>
              <a:rPr lang="id-ID" dirty="0" smtClean="0"/>
              <a:t>dalam konteks aplikasi yang dihasilkan skripsi anda? Kerjakan dengan menggunakan UCD, User-centered Design.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2077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TIK2.3: User-centered Design.</a:t>
            </a:r>
          </a:p>
          <a:p>
            <a:r>
              <a:rPr lang="id-ID" dirty="0" smtClean="0"/>
              <a:t>Soal06</a:t>
            </a:r>
            <a:r>
              <a:rPr lang="id-ID" smtClean="0"/>
              <a:t>: ...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5736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BERSAMBUNG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1767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282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HUMAN COMPUTER INTERACTION</vt:lpstr>
      <vt:lpstr>TAKE HOME EXAMINATION</vt:lpstr>
      <vt:lpstr>1. PENDAHULUAN</vt:lpstr>
      <vt:lpstr>PowerPoint Presentation</vt:lpstr>
      <vt:lpstr>2. USABILITY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LENOVO</dc:creator>
  <cp:lastModifiedBy>LENOVO</cp:lastModifiedBy>
  <cp:revision>8</cp:revision>
  <dcterms:created xsi:type="dcterms:W3CDTF">2018-12-17T06:39:34Z</dcterms:created>
  <dcterms:modified xsi:type="dcterms:W3CDTF">2018-12-17T08:07:57Z</dcterms:modified>
</cp:coreProperties>
</file>